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Open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OpenSans-italic.fntdata"/><Relationship Id="rId10" Type="http://schemas.openxmlformats.org/officeDocument/2006/relationships/slide" Target="slides/slide5.xml"/><Relationship Id="rId32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Open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41ba8cfbb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41ba8cfbb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41ba8cfbb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41ba8cfbb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41ba8cfbb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41ba8cfbb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41ba8cfbb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41ba8cfbb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41ba8cfbb_3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41ba8cfbb_3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41ba8cfbb_6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41ba8cfbb_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41ba8cfbb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41ba8cfbb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41ba8cfbb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41ba8cfbb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 AND PREPROCESSING - RAMITH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41ba8cfbb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41ba8cfbb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41ba8cfbb_3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41ba8cfbb_3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41ba8cfbb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41ba8cfbb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41ba8cfbb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41ba8cfbb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41ba8cfbb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41ba8cfbb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41ba8cfbb_3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741ba8cfbb_3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41ba8cfbb_3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41ba8cfbb_3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41ba8cfbb_3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41ba8cfbb_3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41ba8cfbb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41ba8cfbb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741ba8cfbb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741ba8cfbb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41ba8cfbb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41ba8cfbb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41ba8cfbb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41ba8cfbb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41ba8cfbb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741ba8cfbb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Ramith put the child’s picture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41ba8cfbb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41ba8cfbb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41ba8cfbb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41ba8cfbb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41ba8cfbb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41ba8cfbb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jpg"/><Relationship Id="rId4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Xk3H74gtrZ_8Zbk-8cBNZchdt6-IbUP4/view" TargetMode="External"/><Relationship Id="rId4" Type="http://schemas.openxmlformats.org/officeDocument/2006/relationships/image" Target="../media/image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rive.google.com/file/d/1b813houHTOQBICX2BFA61KCJ_UmuPwUP/view" TargetMode="External"/><Relationship Id="rId4" Type="http://schemas.openxmlformats.org/officeDocument/2006/relationships/image" Target="../media/image9.jpg"/><Relationship Id="rId5" Type="http://schemas.openxmlformats.org/officeDocument/2006/relationships/hyperlink" Target="http://drive.google.com/file/d/1PVBiAEo1DOH4xnYbqA3T-ocKfrCmynXS/view" TargetMode="External"/><Relationship Id="rId6" Type="http://schemas.openxmlformats.org/officeDocument/2006/relationships/image" Target="../media/image2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26.jpg"/><Relationship Id="rId5" Type="http://schemas.openxmlformats.org/officeDocument/2006/relationships/image" Target="../media/image16.jpg"/><Relationship Id="rId6" Type="http://schemas.openxmlformats.org/officeDocument/2006/relationships/image" Target="../media/image12.png"/><Relationship Id="rId7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4.png"/><Relationship Id="rId7" Type="http://schemas.openxmlformats.org/officeDocument/2006/relationships/image" Target="../media/image13.png"/><Relationship Id="rId8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ctrTitle"/>
          </p:nvPr>
        </p:nvSpPr>
        <p:spPr>
          <a:xfrm>
            <a:off x="283450" y="1452200"/>
            <a:ext cx="8520600" cy="18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Electromyography Based Sign Language Classification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134300" y="170875"/>
            <a:ext cx="869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What is EMG ?</a:t>
            </a:r>
            <a:endParaRPr/>
          </a:p>
        </p:txBody>
      </p:sp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7275" y="1356375"/>
            <a:ext cx="2984953" cy="37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3350" y="2236925"/>
            <a:ext cx="3680951" cy="27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/>
          <p:nvPr/>
        </p:nvSpPr>
        <p:spPr>
          <a:xfrm>
            <a:off x="258325" y="992650"/>
            <a:ext cx="5741100" cy="11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The detection, amplification and recording of changes in skin voltage produced by underlying skeletal muscle contraction is called </a:t>
            </a:r>
            <a:r>
              <a:rPr i="1" lang="en" sz="1800">
                <a:solidFill>
                  <a:schemeClr val="dk1"/>
                </a:solidFill>
              </a:rPr>
              <a:t>Electromyography</a:t>
            </a:r>
            <a:r>
              <a:rPr lang="en" sz="1800">
                <a:solidFill>
                  <a:schemeClr val="dk1"/>
                </a:solidFill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1950"/>
            <a:ext cx="8839200" cy="4454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875" y="950225"/>
            <a:ext cx="7776250" cy="445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6" title="demo-datase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425" y="445025"/>
            <a:ext cx="7899149" cy="44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50" y="49500"/>
            <a:ext cx="8969701" cy="504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8" title="IMG_6575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700" y="933425"/>
            <a:ext cx="2331850" cy="378167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type="title"/>
          </p:nvPr>
        </p:nvSpPr>
        <p:spPr>
          <a:xfrm>
            <a:off x="134300" y="170875"/>
            <a:ext cx="869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150" name="Google Shape;150;p28" title="demo-fpga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21950" y="895975"/>
            <a:ext cx="6269651" cy="3526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>
            <p:ph type="ctrTitle"/>
          </p:nvPr>
        </p:nvSpPr>
        <p:spPr>
          <a:xfrm>
            <a:off x="256275" y="467425"/>
            <a:ext cx="8520600" cy="67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...</a:t>
            </a:r>
            <a:endParaRPr/>
          </a:p>
        </p:txBody>
      </p:sp>
      <p:sp>
        <p:nvSpPr>
          <p:cNvPr id="156" name="Google Shape;156;p29"/>
          <p:cNvSpPr txBox="1"/>
          <p:nvPr>
            <p:ph idx="1" type="subTitle"/>
          </p:nvPr>
        </p:nvSpPr>
        <p:spPr>
          <a:xfrm>
            <a:off x="256275" y="1141825"/>
            <a:ext cx="8520600" cy="35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Construct grammatical sentences in real time using NLP from the predicted word sequences. 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Create cloud interface to store the user data to train the already trained model in order to improve the performance of the model - collaborative development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Create a custom user-interface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Develop an affordable custom hardware affordable using this technology.</a:t>
            </a:r>
            <a:endParaRPr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Our Team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2" name="Google Shape;162;p30"/>
          <p:cNvSpPr txBox="1"/>
          <p:nvPr>
            <p:ph idx="1" type="body"/>
          </p:nvPr>
        </p:nvSpPr>
        <p:spPr>
          <a:xfrm>
            <a:off x="505175" y="1183575"/>
            <a:ext cx="7683000" cy="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CCCCCC"/>
                </a:solidFill>
              </a:rPr>
              <a:t>Second year Undergraduates of </a:t>
            </a:r>
            <a:r>
              <a:rPr b="1" lang="en">
                <a:solidFill>
                  <a:srgbClr val="CCCCCC"/>
                </a:solidFill>
              </a:rPr>
              <a:t>Electronic and Telecommunication Engineering </a:t>
            </a:r>
            <a:r>
              <a:rPr lang="en">
                <a:solidFill>
                  <a:srgbClr val="CCCCCC"/>
                </a:solidFill>
              </a:rPr>
              <a:t>&amp; </a:t>
            </a:r>
            <a:r>
              <a:rPr b="1" lang="en">
                <a:solidFill>
                  <a:srgbClr val="CCCCCC"/>
                </a:solidFill>
              </a:rPr>
              <a:t>Biomedical Engineering</a:t>
            </a:r>
            <a:r>
              <a:rPr lang="en">
                <a:solidFill>
                  <a:srgbClr val="CCCCCC"/>
                </a:solidFill>
              </a:rPr>
              <a:t> University of Moratuwa 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163" name="Google Shape;1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925" y="3177625"/>
            <a:ext cx="928650" cy="91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8925" y="2227760"/>
            <a:ext cx="928651" cy="91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7925" y="3112625"/>
            <a:ext cx="928650" cy="920098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0"/>
          <p:cNvSpPr txBox="1"/>
          <p:nvPr/>
        </p:nvSpPr>
        <p:spPr>
          <a:xfrm>
            <a:off x="1043400" y="4095675"/>
            <a:ext cx="15417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Ramith Hettiarachchi</a:t>
            </a:r>
            <a:r>
              <a:rPr lang="en"/>
              <a:t> </a:t>
            </a:r>
            <a:endParaRPr/>
          </a:p>
        </p:txBody>
      </p:sp>
      <p:sp>
        <p:nvSpPr>
          <p:cNvPr id="167" name="Google Shape;167;p30"/>
          <p:cNvSpPr txBox="1"/>
          <p:nvPr/>
        </p:nvSpPr>
        <p:spPr>
          <a:xfrm>
            <a:off x="2805400" y="3147850"/>
            <a:ext cx="8292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Kithmini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Herath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8" name="Google Shape;168;p30"/>
          <p:cNvSpPr txBox="1"/>
          <p:nvPr/>
        </p:nvSpPr>
        <p:spPr>
          <a:xfrm>
            <a:off x="3951400" y="4003225"/>
            <a:ext cx="1361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Hasindu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Kariyawasam</a:t>
            </a:r>
            <a:r>
              <a:rPr lang="en"/>
              <a:t> </a:t>
            </a:r>
            <a:endParaRPr/>
          </a:p>
        </p:txBody>
      </p:sp>
      <p:sp>
        <p:nvSpPr>
          <p:cNvPr id="169" name="Google Shape;169;p30"/>
          <p:cNvSpPr txBox="1"/>
          <p:nvPr/>
        </p:nvSpPr>
        <p:spPr>
          <a:xfrm>
            <a:off x="5300150" y="3051700"/>
            <a:ext cx="1361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Udith</a:t>
            </a:r>
            <a:r>
              <a:rPr lang="en">
                <a:solidFill>
                  <a:srgbClr val="FFFFFF"/>
                </a:solidFill>
              </a:rPr>
              <a:t> Haputhanthri </a:t>
            </a:r>
            <a:endParaRPr/>
          </a:p>
        </p:txBody>
      </p:sp>
      <p:sp>
        <p:nvSpPr>
          <p:cNvPr id="170" name="Google Shape;170;p30"/>
          <p:cNvSpPr txBox="1"/>
          <p:nvPr/>
        </p:nvSpPr>
        <p:spPr>
          <a:xfrm>
            <a:off x="6558900" y="4003225"/>
            <a:ext cx="1541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Mohommed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Afham </a:t>
            </a:r>
            <a:endParaRPr/>
          </a:p>
        </p:txBody>
      </p:sp>
      <p:pic>
        <p:nvPicPr>
          <p:cNvPr id="171" name="Google Shape;17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6850" y="1970512"/>
            <a:ext cx="668300" cy="114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85928" y="2879725"/>
            <a:ext cx="829200" cy="110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pic>
        <p:nvPicPr>
          <p:cNvPr id="178" name="Google Shape;1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4250" y="3164300"/>
            <a:ext cx="801550" cy="80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1"/>
          <p:cNvSpPr txBox="1"/>
          <p:nvPr/>
        </p:nvSpPr>
        <p:spPr>
          <a:xfrm>
            <a:off x="3108800" y="3258650"/>
            <a:ext cx="4376700" cy="10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Visit our github page for project updates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ctrTitle"/>
          </p:nvPr>
        </p:nvSpPr>
        <p:spPr>
          <a:xfrm>
            <a:off x="354058" y="12671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Hello!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are you?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Hardware platform are you using?</a:t>
            </a:r>
            <a:endParaRPr/>
          </a:p>
        </p:txBody>
      </p:sp>
      <p:sp>
        <p:nvSpPr>
          <p:cNvPr id="190" name="Google Shape;190;p33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Powerful sensor fusion of (IMU and EMG) of 2x MYO armbands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Ability to convert gestures to text (OLED).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Convert sign language gestures to speech.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Text to speech language can be customized.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Sending a stream of text to a remote computer.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Sending Urgent/Emergency commands.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Filter out general hand movements from sign commands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91" name="Google Shape;1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0675" y="2889175"/>
            <a:ext cx="3533600" cy="22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4700" y="411375"/>
            <a:ext cx="6221126" cy="443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Why Neural Network?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02" name="Google Shape;202;p35"/>
          <p:cNvPicPr preferRelativeResize="0"/>
          <p:nvPr/>
        </p:nvPicPr>
        <p:blipFill rotWithShape="1">
          <a:blip r:embed="rId3">
            <a:alphaModFix/>
          </a:blip>
          <a:srcRect b="0" l="0" r="1477" t="20293"/>
          <a:stretch/>
        </p:blipFill>
        <p:spPr>
          <a:xfrm>
            <a:off x="998675" y="1166050"/>
            <a:ext cx="7146651" cy="349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Why gloves doesn’t work?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8" name="Google Shape;208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Practicality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Seems unnatural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09" name="Google Shape;20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7000" y="1502898"/>
            <a:ext cx="5755300" cy="323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?</a:t>
            </a:r>
            <a:endParaRPr/>
          </a:p>
        </p:txBody>
      </p:sp>
      <p:sp>
        <p:nvSpPr>
          <p:cNvPr id="215" name="Google Shape;215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347025" y="225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Problem Background - South-East Asia Region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5"/>
          <p:cNvPicPr preferRelativeResize="0"/>
          <p:nvPr/>
        </p:nvPicPr>
        <p:blipFill rotWithShape="1">
          <a:blip r:embed="rId3">
            <a:alphaModFix/>
          </a:blip>
          <a:srcRect b="5150" l="6077" r="3211" t="0"/>
          <a:stretch/>
        </p:blipFill>
        <p:spPr>
          <a:xfrm>
            <a:off x="1540325" y="1017725"/>
            <a:ext cx="6063350" cy="412577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/>
          <p:nvPr/>
        </p:nvSpPr>
        <p:spPr>
          <a:xfrm>
            <a:off x="2735700" y="1690625"/>
            <a:ext cx="1086300" cy="317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5"/>
          <p:cNvSpPr/>
          <p:nvPr/>
        </p:nvSpPr>
        <p:spPr>
          <a:xfrm>
            <a:off x="3878850" y="3627650"/>
            <a:ext cx="1225800" cy="803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/>
          <p:nvPr/>
        </p:nvSpPr>
        <p:spPr>
          <a:xfrm>
            <a:off x="3878850" y="2788800"/>
            <a:ext cx="1225800" cy="572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ctrTitle"/>
          </p:nvPr>
        </p:nvSpPr>
        <p:spPr>
          <a:xfrm>
            <a:off x="311700" y="639825"/>
            <a:ext cx="8520600" cy="355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Deaf and Mute – Facts and Figures  </a:t>
            </a:r>
            <a:endParaRPr b="1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According to the World Health Organization (WHO), 466 million people across the world have disabling hearing loss (over 5% of the world’s population), of whom 34 million are children.   Statistics released by the United Nations also indicate that, in Egypt alone, 7.5 million people suffer from deafness or hearing impairment. 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Studies expect these numbers to rise to 900 million by 2050.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idx="1" type="subTitle"/>
          </p:nvPr>
        </p:nvSpPr>
        <p:spPr>
          <a:xfrm>
            <a:off x="255200" y="2286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How do they communicate?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17675"/>
            <a:ext cx="9144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idx="1" type="subTitle"/>
          </p:nvPr>
        </p:nvSpPr>
        <p:spPr>
          <a:xfrm>
            <a:off x="255200" y="1118100"/>
            <a:ext cx="8520600" cy="22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Isolation</a:t>
            </a:r>
            <a:endParaRPr/>
          </a:p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Criticism</a:t>
            </a:r>
            <a:endParaRPr/>
          </a:p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Projecting their ideas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8"/>
          <p:cNvSpPr txBox="1"/>
          <p:nvPr>
            <p:ph idx="1" type="subTitle"/>
          </p:nvPr>
        </p:nvSpPr>
        <p:spPr>
          <a:xfrm>
            <a:off x="255200" y="2286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Problems they face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4563" y="2871248"/>
            <a:ext cx="3181875" cy="211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8525" y="874838"/>
            <a:ext cx="2808375" cy="359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5750" y="302300"/>
            <a:ext cx="1798726" cy="216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4750" y="2635499"/>
            <a:ext cx="2431626" cy="175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7075" y="431980"/>
            <a:ext cx="1667775" cy="12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13200" y="3435700"/>
            <a:ext cx="1566425" cy="157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08849" y="2270375"/>
            <a:ext cx="1063125" cy="142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600" y="2922275"/>
            <a:ext cx="7352850" cy="176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ctrTitle"/>
          </p:nvPr>
        </p:nvSpPr>
        <p:spPr>
          <a:xfrm>
            <a:off x="78733" y="467575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W</a:t>
            </a:r>
            <a:r>
              <a:rPr lang="en" sz="4200"/>
              <a:t>ill the situation be the same in another 50 years?</a:t>
            </a:r>
            <a:endParaRPr sz="4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Solutions:</a:t>
            </a:r>
            <a:endParaRPr/>
          </a:p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Using video cameras and image processing.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Eg: KinTrans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Text-speech convertors.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Gesture sensing glove based solution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5029" y="1601381"/>
            <a:ext cx="3916270" cy="1054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6375" y="2953950"/>
            <a:ext cx="3635925" cy="204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